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BF6759-5850-46A5-8E6B-5E096B0D65F0}" v="4" dt="2025-02-24T12:31:25.6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2" autoAdjust="0"/>
    <p:restoredTop sz="94660"/>
  </p:normalViewPr>
  <p:slideViewPr>
    <p:cSldViewPr snapToGrid="0">
      <p:cViewPr>
        <p:scale>
          <a:sx n="42" d="100"/>
          <a:sy n="42" d="100"/>
        </p:scale>
        <p:origin x="2168" y="1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customschemas.google.com/relationships/presentationmetadata" Target="metadata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ABBF6759-5850-46A5-8E6B-5E096B0D65F0}"/>
    <pc:docChg chg="undo redo custSel modSld">
      <pc:chgData name="Varvara Lazarenko" userId="455ccbb12fa3194e" providerId="LiveId" clId="{ABBF6759-5850-46A5-8E6B-5E096B0D65F0}" dt="2025-02-26T11:37:04.731" v="1127" actId="1036"/>
      <pc:docMkLst>
        <pc:docMk/>
      </pc:docMkLst>
      <pc:sldChg chg="modSp mod">
        <pc:chgData name="Varvara Lazarenko" userId="455ccbb12fa3194e" providerId="LiveId" clId="{ABBF6759-5850-46A5-8E6B-5E096B0D65F0}" dt="2025-02-26T11:34:28.201" v="1120" actId="1036"/>
        <pc:sldMkLst>
          <pc:docMk/>
          <pc:sldMk cId="0" sldId="256"/>
        </pc:sldMkLst>
        <pc:spChg chg="mod">
          <ac:chgData name="Varvara Lazarenko" userId="455ccbb12fa3194e" providerId="LiveId" clId="{ABBF6759-5850-46A5-8E6B-5E096B0D65F0}" dt="2025-02-26T11:34:28.201" v="1120" actId="1036"/>
          <ac:spMkLst>
            <pc:docMk/>
            <pc:sldMk cId="0" sldId="256"/>
            <ac:spMk id="9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4:28.201" v="1120" actId="1036"/>
          <ac:spMkLst>
            <pc:docMk/>
            <pc:sldMk cId="0" sldId="256"/>
            <ac:spMk id="95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6:02.060" v="1074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39.315" v="279" actId="1035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39.315" v="279" actId="1035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6:53.742" v="284" actId="948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25.928" v="270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25.928" v="270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7:02.978" v="287" actId="1036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6:19.473" v="283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5:47.923" v="1071" actId="1036"/>
          <ac:spMkLst>
            <pc:docMk/>
            <pc:sldMk cId="0" sldId="256"/>
            <ac:spMk id="10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4T12:32:13.161" v="1113" actId="20577"/>
          <ac:spMkLst>
            <pc:docMk/>
            <pc:sldMk cId="0" sldId="256"/>
            <ac:spMk id="105" creationId="{00000000-0000-0000-0000-000000000000}"/>
          </ac:spMkLst>
        </pc:spChg>
      </pc:sldChg>
      <pc:sldChg chg="addSp modSp mod">
        <pc:chgData name="Varvara Lazarenko" userId="455ccbb12fa3194e" providerId="LiveId" clId="{ABBF6759-5850-46A5-8E6B-5E096B0D65F0}" dt="2025-02-26T11:37:04.731" v="1127" actId="1036"/>
        <pc:sldMkLst>
          <pc:docMk/>
          <pc:sldMk cId="0" sldId="257"/>
        </pc:sldMkLst>
        <pc:spChg chg="mod">
          <ac:chgData name="Varvara Lazarenko" userId="455ccbb12fa3194e" providerId="LiveId" clId="{ABBF6759-5850-46A5-8E6B-5E096B0D65F0}" dt="2025-02-23T19:15:26.367" v="572" actId="1035"/>
          <ac:spMkLst>
            <pc:docMk/>
            <pc:sldMk cId="0" sldId="257"/>
            <ac:spMk id="2" creationId="{5BE3E065-D3C4-8B4F-2E62-14957DBC508B}"/>
          </ac:spMkLst>
        </pc:spChg>
        <pc:spChg chg="mod">
          <ac:chgData name="Varvara Lazarenko" userId="455ccbb12fa3194e" providerId="LiveId" clId="{ABBF6759-5850-46A5-8E6B-5E096B0D65F0}" dt="2025-02-23T19:15:45.531" v="574" actId="1036"/>
          <ac:spMkLst>
            <pc:docMk/>
            <pc:sldMk cId="0" sldId="257"/>
            <ac:spMk id="3" creationId="{5BDCF679-F8A8-67E5-EF59-5BF21099372B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4" creationId="{FBA032BE-744D-D73D-1CC3-255E41BF70A8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5" creationId="{BA79B7C1-29AD-EEDB-4810-3A5D4B98F663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6" creationId="{613D4853-8D5E-1202-8350-D24439DE820E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6:00.026" v="577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29:29.953" v="1038" actId="1036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4:33.852" v="1056" actId="1036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4:33.852" v="1056" actId="1036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7:04.731" v="1127" actId="1036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5:30.007" v="1067" actId="1035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7:04.731" v="1127" actId="1036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5:33.594" v="573" actId="14100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5:26.367" v="572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</pc:sldChg>
    </pc:docChg>
  </pc:docChgLst>
  <pc:docChgLst>
    <pc:chgData name="Varvara Lazarenko" userId="455ccbb12fa3194e" providerId="LiveId" clId="{F5C1F6A2-24B7-440E-9ACC-409C88B58056}"/>
    <pc:docChg chg="custSel modSld">
      <pc:chgData name="Varvara Lazarenko" userId="455ccbb12fa3194e" providerId="LiveId" clId="{F5C1F6A2-24B7-440E-9ACC-409C88B58056}" dt="2025-01-21T13:54:30.484" v="4" actId="1076"/>
      <pc:docMkLst>
        <pc:docMk/>
      </pc:docMkLst>
      <pc:sldChg chg="addSp delSp modSp mod">
        <pc:chgData name="Varvara Lazarenko" userId="455ccbb12fa3194e" providerId="LiveId" clId="{F5C1F6A2-24B7-440E-9ACC-409C88B58056}" dt="2025-01-21T13:54:30.484" v="4" actId="1076"/>
        <pc:sldMkLst>
          <pc:docMk/>
          <pc:sldMk cId="0" sldId="256"/>
        </pc:sldMkLst>
        <pc:spChg chg="add mod">
          <ac:chgData name="Varvara Lazarenko" userId="455ccbb12fa3194e" providerId="LiveId" clId="{F5C1F6A2-24B7-440E-9ACC-409C88B58056}" dt="2025-01-21T13:53:51.142" v="2"/>
          <ac:spMkLst>
            <pc:docMk/>
            <pc:sldMk cId="0" sldId="256"/>
            <ac:spMk id="2" creationId="{E01541C1-DA9C-1709-CACF-5E83F196E268}"/>
          </ac:spMkLst>
        </pc:spChg>
        <pc:spChg chg="add mod">
          <ac:chgData name="Varvara Lazarenko" userId="455ccbb12fa3194e" providerId="LiveId" clId="{F5C1F6A2-24B7-440E-9ACC-409C88B58056}" dt="2025-01-21T13:53:51.142" v="2"/>
          <ac:spMkLst>
            <pc:docMk/>
            <pc:sldMk cId="0" sldId="256"/>
            <ac:spMk id="3" creationId="{0B40396C-ECD5-97C5-89F5-21A5327F6529}"/>
          </ac:spMkLst>
        </pc:spChg>
        <pc:spChg chg="mod">
          <ac:chgData name="Varvara Lazarenko" userId="455ccbb12fa3194e" providerId="LiveId" clId="{F5C1F6A2-24B7-440E-9ACC-409C88B58056}" dt="2025-01-21T13:54:30.484" v="4" actId="1076"/>
          <ac:spMkLst>
            <pc:docMk/>
            <pc:sldMk cId="0" sldId="256"/>
            <ac:spMk id="90" creationId="{00000000-0000-0000-0000-000000000000}"/>
          </ac:spMkLst>
        </pc:spChg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4-12-05T20:00:09.732" v="2006" actId="20577"/>
      <pc:docMkLst>
        <pc:docMk/>
      </pc:docMkLst>
      <pc:sldChg chg="delSp modSp mod">
        <pc:chgData name="Varvara Lazarenko" userId="455ccbb12fa3194e" providerId="LiveId" clId="{812A0C20-627E-462D-A089-8A5D6F711F8F}" dt="2024-12-05T20:00:09.732" v="2006" actId="20577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2-05T20:00:09.732" v="2006" actId="20577"/>
          <ac:spMkLst>
            <pc:docMk/>
            <pc:sldMk cId="0" sldId="256"/>
            <ac:spMk id="105" creationId="{00000000-0000-0000-0000-000000000000}"/>
          </ac:spMkLst>
        </pc:spChg>
      </pc:sldChg>
      <pc:sldChg chg="addSp delSp modSp mod modNotes">
        <pc:chgData name="Varvara Lazarenko" userId="455ccbb12fa3194e" providerId="LiveId" clId="{812A0C20-627E-462D-A089-8A5D6F711F8F}" dt="2024-12-05T18:56:43.482" v="1861" actId="20577"/>
        <pc:sldMkLst>
          <pc:docMk/>
          <pc:sldMk cId="0" sldId="257"/>
        </pc:sldMkLst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08.381" v="1848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43.482" v="1861" actId="20577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7D6891F7-673B-4AD6-BE57-824E286A40C9}"/>
    <pc:docChg chg="modSld">
      <pc:chgData name="Varvara Lazarenko" userId="455ccbb12fa3194e" providerId="LiveId" clId="{7D6891F7-673B-4AD6-BE57-824E286A40C9}" dt="2025-01-21T13:45:10.656" v="3" actId="20577"/>
      <pc:docMkLst>
        <pc:docMk/>
      </pc:docMkLst>
      <pc:sldChg chg="modSp mod">
        <pc:chgData name="Varvara Lazarenko" userId="455ccbb12fa3194e" providerId="LiveId" clId="{7D6891F7-673B-4AD6-BE57-824E286A40C9}" dt="2025-01-21T13:44:56.462" v="1" actId="20577"/>
        <pc:sldMkLst>
          <pc:docMk/>
          <pc:sldMk cId="0" sldId="256"/>
        </pc:sldMkLst>
      </pc:sldChg>
      <pc:sldChg chg="modSp mod">
        <pc:chgData name="Varvara Lazarenko" userId="455ccbb12fa3194e" providerId="LiveId" clId="{7D6891F7-673B-4AD6-BE57-824E286A40C9}" dt="2025-01-21T13:45:10.656" v="3" actId="20577"/>
        <pc:sldMkLst>
          <pc:docMk/>
          <pc:sldMk cId="0" sldId="257"/>
        </pc:sldMkLst>
        <pc:spChg chg="mod">
          <ac:chgData name="Varvara Lazarenko" userId="455ccbb12fa3194e" providerId="LiveId" clId="{7D6891F7-673B-4AD6-BE57-824E286A40C9}" dt="2025-01-21T13:45:10.656" v="3" actId="20577"/>
          <ac:spMkLst>
            <pc:docMk/>
            <pc:sldMk cId="0" sldId="257"/>
            <ac:spMk id="117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linkedin.com/in/varvara-lazo" TargetMode="External"/><Relationship Id="rId5" Type="http://schemas.openxmlformats.org/officeDocument/2006/relationships/hyperlink" Target="https://www.neuronetmem.org/" TargetMode="External"/><Relationship Id="rId4" Type="http://schemas.openxmlformats.org/officeDocument/2006/relationships/hyperlink" Target="https://www.han.nl/onderzoek/lectoraten/lectoraat-digitale-transformatie-in-de-revalidatiezor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89/fphys.2022.895863" TargetMode="External"/><Relationship Id="rId7" Type="http://schemas.openxmlformats.org/officeDocument/2006/relationships/hyperlink" Target="https://labmgmu.ru/en/main-pag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.msu.ru/" TargetMode="External"/><Relationship Id="rId5" Type="http://schemas.openxmlformats.org/officeDocument/2006/relationships/hyperlink" Target="https://www.elibrary.ru/item.asp?id=42721639" TargetMode="External"/><Relationship Id="rId4" Type="http://schemas.openxmlformats.org/officeDocument/2006/relationships/hyperlink" Target="https://doi.org/10.2991/artres.k.201209.04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53876"/>
            <a:ext cx="3738900" cy="1035386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4" name="Google Shape;94;p1"/>
          <p:cNvSpPr/>
          <p:nvPr/>
        </p:nvSpPr>
        <p:spPr>
          <a:xfrm>
            <a:off x="0" y="10547019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 flipH="1">
            <a:off x="3317101" y="10531264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2935187" y="7068407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410285"/>
            <a:ext cx="5823000" cy="3020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(22) in Dutch and interviewing (7)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in English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(Markov model cohort simulation)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404375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3008260"/>
            <a:ext cx="5797212" cy="3982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Physiology of central nervous and visceral systems, Physiology of circulation, Physiology of secretory system, Introduction to endocrinology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826587" y="2708682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300826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355721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193727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370287" y="1288265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 highly motivated and hardworking graduate with a Master’s degree in Medical biology.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Having worked in fundamental research setting as well as in clinical trials development, I am passionate about societal &amp; business aspects of healthcare innovations. With a strong biomedical foundation and a keen interest in sustainable healthcare, I envision a career in health technology assessment (HTA), value assessment, health economics, healthcare education or consultancy.</a:t>
            </a:r>
            <a:endParaRPr lang="en-GB" sz="900" dirty="0"/>
          </a:p>
        </p:txBody>
      </p:sp>
      <p:sp>
        <p:nvSpPr>
          <p:cNvPr id="2" name="Google Shape;92;p1">
            <a:extLst>
              <a:ext uri="{FF2B5EF4-FFF2-40B4-BE49-F238E27FC236}">
                <a16:creationId xmlns:a16="http://schemas.microsoft.com/office/drawing/2014/main" id="{E01541C1-DA9C-1709-CACF-5E83F196E268}"/>
              </a:ext>
            </a:extLst>
          </p:cNvPr>
          <p:cNvSpPr txBox="1"/>
          <p:nvPr/>
        </p:nvSpPr>
        <p:spPr>
          <a:xfrm>
            <a:off x="5018858" y="82799"/>
            <a:ext cx="2334049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(26 years)</a:t>
            </a: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www.linkedin.com/in/varvara-lazo</a:t>
            </a: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sp>
        <p:nvSpPr>
          <p:cNvPr id="3" name="Google Shape;107;p1">
            <a:extLst>
              <a:ext uri="{FF2B5EF4-FFF2-40B4-BE49-F238E27FC236}">
                <a16:creationId xmlns:a16="http://schemas.microsoft.com/office/drawing/2014/main" id="{0B40396C-ECD5-97C5-89F5-21A5327F6529}"/>
              </a:ext>
            </a:extLst>
          </p:cNvPr>
          <p:cNvSpPr txBox="1"/>
          <p:nvPr/>
        </p:nvSpPr>
        <p:spPr>
          <a:xfrm>
            <a:off x="3933009" y="82799"/>
            <a:ext cx="1026000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4D7283"/>
                </a:solidFill>
                <a:latin typeface="Verdana"/>
                <a:ea typeface="Verdana"/>
                <a:sym typeface="Verdana"/>
              </a:rPr>
              <a:t>LinkedIn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2229737" y="4739913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2515187" y="3520082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469472" y="3719839"/>
            <a:ext cx="6079737" cy="243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STATISTICA, GraphPad Prism, and MS Office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softwares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040637" y="4062748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469472" y="4244553"/>
            <a:ext cx="6945535" cy="458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(intermediate – 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French (beginner - A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2538754" y="6486335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4936217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25" y="6707071"/>
            <a:ext cx="62031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internationa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 exchange and Master’s students at the Radboud Intro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the BBB 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2511004" y="8224881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210904" y="7618560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469472" y="7823020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guitar playing, traveling</a:t>
            </a:r>
            <a:endParaRPr sz="1000" dirty="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4936217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5" y="6716840"/>
            <a:ext cx="92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2024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222617" y="8422194"/>
            <a:ext cx="6971697" cy="204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https://doi.org/10.3389/fphys</a:t>
            </a:r>
            <a:r>
              <a:rPr lang="nl-NL" sz="1000" b="0" i="0" u="sng" strike="noStrike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4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5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814501"/>
            <a:ext cx="5620214" cy="157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r>
              <a:rPr lang="ru-R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wire myography, real-time PCR, western blot)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814490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20508"/>
            <a:ext cx="5651855" cy="18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designs, synopses, protocols, investigator’s brochures for &gt;35 phase I, II, III clinical trials and bioequivalence trials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&gt;30 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155870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13;p2">
            <a:extLst>
              <a:ext uri="{FF2B5EF4-FFF2-40B4-BE49-F238E27FC236}">
                <a16:creationId xmlns:a16="http://schemas.microsoft.com/office/drawing/2014/main" id="{FBA032BE-744D-D73D-1CC3-255E41BF70A8}"/>
              </a:ext>
            </a:extLst>
          </p:cNvPr>
          <p:cNvSpPr txBox="1"/>
          <p:nvPr/>
        </p:nvSpPr>
        <p:spPr>
          <a:xfrm>
            <a:off x="2229737" y="5691872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CERTIFICATES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0;p2">
            <a:extLst>
              <a:ext uri="{FF2B5EF4-FFF2-40B4-BE49-F238E27FC236}">
                <a16:creationId xmlns:a16="http://schemas.microsoft.com/office/drawing/2014/main" id="{BA79B7C1-29AD-EEDB-4810-3A5D4B98F663}"/>
              </a:ext>
            </a:extLst>
          </p:cNvPr>
          <p:cNvSpPr txBox="1"/>
          <p:nvPr/>
        </p:nvSpPr>
        <p:spPr>
          <a:xfrm>
            <a:off x="1110925" y="5879270"/>
            <a:ext cx="62031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 course on ex. Art. 9 of the Dutch Act on animal experimentation,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Radboudumc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An upgrade training on ICH GCP guidelines, LABMGMU</a:t>
            </a:r>
            <a:endParaRPr sz="900" dirty="0"/>
          </a:p>
        </p:txBody>
      </p:sp>
      <p:sp>
        <p:nvSpPr>
          <p:cNvPr id="6" name="Google Shape;127;p2">
            <a:extLst>
              <a:ext uri="{FF2B5EF4-FFF2-40B4-BE49-F238E27FC236}">
                <a16:creationId xmlns:a16="http://schemas.microsoft.com/office/drawing/2014/main" id="{613D4853-8D5E-1202-8350-D24439DE820E}"/>
              </a:ext>
            </a:extLst>
          </p:cNvPr>
          <p:cNvSpPr txBox="1"/>
          <p:nvPr/>
        </p:nvSpPr>
        <p:spPr>
          <a:xfrm>
            <a:off x="126425" y="5879999"/>
            <a:ext cx="9258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4212</TotalTime>
  <Words>983</Words>
  <Application>Microsoft Office PowerPoint</Application>
  <PresentationFormat>Custom</PresentationFormat>
  <Paragraphs>95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1</cp:revision>
  <dcterms:created xsi:type="dcterms:W3CDTF">2020-08-14T18:05:47Z</dcterms:created>
  <dcterms:modified xsi:type="dcterms:W3CDTF">2025-02-26T11:37:13Z</dcterms:modified>
</cp:coreProperties>
</file>